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y="13716000" cx="2437765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Amatic SC"/>
      <p:regular r:id="rId44"/>
      <p:bold r:id="rId45"/>
    </p:embeddedFont>
    <p:embeddedFont>
      <p:font typeface="Inconsolata"/>
      <p:regular r:id="rId46"/>
      <p:bold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  <p15:guide id="7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3D74C9-F413-4DA6-9818-1BAFD656A364}">
  <a:tblStyle styleId="{113D74C9-F413-4DA6-9818-1BAFD656A3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2896" orient="horz"/>
        <p:guide pos="2412" orient="horz"/>
        <p:guide pos="24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AmaticSC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Inconsolata-regular.fntdata"/><Relationship Id="rId45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1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3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2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2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1.xml"/><Relationship Id="rId54" Type="http://schemas.openxmlformats.org/officeDocument/2006/relationships/font" Target="fonts/LatoLight-italic.fntdata"/><Relationship Id="rId13" Type="http://schemas.openxmlformats.org/officeDocument/2006/relationships/slide" Target="slides/slide4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3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6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5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3c19f7e08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3c19f7e0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13c19f7e088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8bda237455_0_13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8bda237455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13c19f7e088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13c19f7e0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g13c19f7e088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8bda237455_4_333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8bda237455_4_3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8bda237455_0_1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8bda237455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8bda237455_0_13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8bda23745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8bda237455_0_133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8bda237455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8bda237455_4_33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8bda237455_4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36a416727e_7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136a416727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a237455_4_2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a237455_4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a237455_4_25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a237455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3c19f7e08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13c19f7e0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13c19f7e08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8bda237455_0_130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8bda23745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2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10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225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5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9" name="Google Shape;2399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Shot</a:t>
            </a:r>
            <a:endParaRPr/>
          </a:p>
        </p:txBody>
      </p:sp>
      <p:pic>
        <p:nvPicPr>
          <p:cNvPr id="2401" name="Google Shape;240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200" y="1577938"/>
            <a:ext cx="17516532" cy="11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 Size Monitor	</a:t>
            </a:r>
            <a:endParaRPr/>
          </a:p>
        </p:txBody>
      </p:sp>
      <p:sp>
        <p:nvSpPr>
          <p:cNvPr id="2407" name="Google Shape;2407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8" name="Google Shape;2408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This monitors the total request packet size for requests in 1 minute.  It indicates if a potential DDOS attack or brute force attack is taking place.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Total Packet size over 3500 bytes in 1 minute.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5" name="Google Shape;2415;p1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Shot</a:t>
            </a:r>
            <a:endParaRPr/>
          </a:p>
        </p:txBody>
      </p:sp>
      <p:pic>
        <p:nvPicPr>
          <p:cNvPr id="2417" name="Google Shape;241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875" y="1577938"/>
            <a:ext cx="17516532" cy="11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148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24" name="Google Shape;2424;p14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[Weak System Password]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0" name="Google Shape;2430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1" name="Google Shape;2431;p14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1.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address weak passwords, force a </a:t>
            </a:r>
            <a:r>
              <a:rPr lang="en-US" sz="4400">
                <a:solidFill>
                  <a:schemeClr val="dk1"/>
                </a:solidFill>
              </a:rPr>
              <a:t>password policy that requires the use of strong passwords and password reset policy.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[Invalid Permissions on Config]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7" name="Google Shape;2437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8" name="Google Shape;2438;p15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2.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Change the permissions of the wordpress directory to prevent unauthorized access to the wordpress config files.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chmod 700 /var/www/html/wordpress/*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[Weak Application Password]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4" name="Google Shape;2444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5" name="Google Shape;2445;p15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3.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Require strong passwords at the database level for authentication.</a:t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[WPSCAN Vulnerability]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1" name="Google Shape;2451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2" name="Google Shape;2452;p15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1. Include: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Either upgrade to the latest version of wordpress, or use a more secure content management system.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153"/>
          <p:cNvSpPr txBox="1"/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59" name="Google Shape;2459;p15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5" name="Google Shape;2465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6" name="Google Shape;2466;p15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Ansible could be used to update Word Press, Apache and the OS. 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An example ansible playbook task to update the WP Core system could look like: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- name: Update WordPress Core (Major version)</a:t>
            </a:r>
            <a:endParaRPr sz="4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command: "{{ wpclipath }} core update"</a:t>
            </a:r>
            <a:endParaRPr sz="4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when: major is defined</a:t>
            </a:r>
            <a:endParaRPr sz="4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args:</a:t>
            </a:r>
            <a:endParaRPr sz="4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chdir: '{{ projects[inventory_hostname].blog_folder }}'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5" name="Google Shape;2335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Alerts Implemented</a:t>
            </a:r>
            <a:endParaRPr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Hardening</a:t>
            </a:r>
            <a:endParaRPr/>
          </a:p>
        </p:txBody>
      </p:sp>
      <p:sp>
        <p:nvSpPr>
          <p:cNvPr id="2340" name="Google Shape;2340;p137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2" name="Google Shape;2472;p1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3" name="Google Shape;2473;p15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An example ansible playbook task to update Ububtu and all packages could look like: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- name: Update apt-get repo and cache</a:t>
            </a:r>
            <a:endParaRPr sz="4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apt: update_cache=yes force_apt_get=yes cache_valid_time=3600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3" name="Google Shape;2353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idx="3" type="subTitle"/>
          </p:nvPr>
        </p:nvSpPr>
        <p:spPr>
          <a:xfrm>
            <a:off x="17827675" y="1542051"/>
            <a:ext cx="6030300" cy="110130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Debian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Debian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</a:t>
            </a:r>
            <a:r>
              <a:rPr lang="en-US">
                <a:solidFill>
                  <a:schemeClr val="dk1"/>
                </a:solidFill>
              </a:rPr>
              <a:t>Kibana/Elasticsearch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IPv4: 192.168.1.90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OS:Debian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Hostname: Kali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5" name="Google Shape;235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50" y="1860175"/>
            <a:ext cx="16843819" cy="108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861200" y="354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{113D74C9-F413-4DA6-9818-1BAFD656A364}</a:tableStyleId>
              </a:tblPr>
              <a:tblGrid>
                <a:gridCol w="7331875"/>
                <a:gridCol w="7331875"/>
                <a:gridCol w="7331875"/>
              </a:tblGrid>
              <a:tr h="117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michael had weak password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his User ID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exploited login credentials to logon to the Wordpress server over SSH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 File had invalid permissions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wp-config.php was world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readable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contained the DB login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read hashed passwords in the WORDPRESS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in Wordpress database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Ran John the Ripper against hashed passwords and cracked Steven’s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the admin pages for the Wordpress server.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7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was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HTTP Errors</a:t>
            </a:r>
            <a:endParaRPr/>
          </a:p>
        </p:txBody>
      </p:sp>
      <p:sp>
        <p:nvSpPr>
          <p:cNvPr id="2375" name="Google Shape;2375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6" name="Google Shape;2376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This alerts when 400 or more login failures happen in 5 minute period.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400 login failures in a 5 min period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Shot</a:t>
            </a:r>
            <a:endParaRPr/>
          </a:p>
        </p:txBody>
      </p:sp>
      <p:sp>
        <p:nvSpPr>
          <p:cNvPr id="2383" name="Google Shape;2383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4" name="Google Shape;2384;p1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5" name="Google Shape;23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25" y="1998175"/>
            <a:ext cx="17516524" cy="106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44"/>
          <p:cNvSpPr txBox="1"/>
          <p:nvPr>
            <p:ph type="title"/>
          </p:nvPr>
        </p:nvSpPr>
        <p:spPr>
          <a:xfrm>
            <a:off x="-32800" y="0"/>
            <a:ext cx="24443100" cy="12384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 Monitor</a:t>
            </a:r>
            <a:endParaRPr/>
          </a:p>
        </p:txBody>
      </p:sp>
      <p:sp>
        <p:nvSpPr>
          <p:cNvPr id="2391" name="Google Shape;2391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2" name="Google Shape;2392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This monitors CPU usage on the Target 1 Server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50% CPU usage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